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22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791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465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3684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2438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3046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5169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150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5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844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152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B5EF8-FDE4-4E97-BC2D-F5FECB013114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4C48E-75E9-4E60-A744-95D1F3BA83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8562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89566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89564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00990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4642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016024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9296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71"/>
            <a:ext cx="12192001" cy="685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61867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1647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5221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10618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85643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46528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41383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45064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5710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1038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306" cy="685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7709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1182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71"/>
            <a:ext cx="12192001" cy="685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5257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306" cy="685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6794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"/>
            <a:ext cx="12192000" cy="68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56925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Произвольный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Dmitrii Kirsch</dc:creator>
  <cp:lastModifiedBy>крендясова</cp:lastModifiedBy>
  <cp:revision>2</cp:revision>
  <dcterms:created xsi:type="dcterms:W3CDTF">2017-07-18T06:41:19Z</dcterms:created>
  <dcterms:modified xsi:type="dcterms:W3CDTF">2017-07-18T05:57:39Z</dcterms:modified>
</cp:coreProperties>
</file>